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3" r:id="rId2"/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K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clients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  <c:pt idx="4">
                  <c:v>week 5</c:v>
                </c:pt>
                <c:pt idx="5">
                  <c:v>week 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</c:v>
                </c:pt>
                <c:pt idx="1">
                  <c:v>15</c:v>
                </c:pt>
                <c:pt idx="2">
                  <c:v>20</c:v>
                </c:pt>
                <c:pt idx="3">
                  <c:v>25</c:v>
                </c:pt>
                <c:pt idx="4">
                  <c:v>15</c:v>
                </c:pt>
                <c:pt idx="5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7A-4CAF-AB8E-DC3B77D0A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referrals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  <c:pt idx="4">
                  <c:v>week 5</c:v>
                </c:pt>
                <c:pt idx="5">
                  <c:v>week 6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5</c:v>
                </c:pt>
                <c:pt idx="3">
                  <c:v>8</c:v>
                </c:pt>
                <c:pt idx="4">
                  <c:v>2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7A-4CAF-AB8E-DC3B77D0AF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redone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  <c:pt idx="4">
                  <c:v>week 5</c:v>
                </c:pt>
                <c:pt idx="5">
                  <c:v>week 6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7A-4CAF-AB8E-DC3B77D0A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7545872"/>
        <c:axId val="197551696"/>
      </c:barChart>
      <c:catAx>
        <c:axId val="19754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197551696"/>
        <c:crosses val="autoZero"/>
        <c:auto val="1"/>
        <c:lblAlgn val="ctr"/>
        <c:lblOffset val="100"/>
        <c:noMultiLvlLbl val="0"/>
      </c:catAx>
      <c:valAx>
        <c:axId val="197551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19754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K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KE"/>
        </a:p>
      </c:txPr>
    </c:title>
    <c:autoTitleDeleted val="0"/>
    <c:plotArea>
      <c:layout/>
      <c:stockChart>
        <c:ser>
          <c:idx val="0"/>
          <c:order val="0"/>
          <c:tx>
            <c:strRef>
              <c:f>Sheet1!$B$1</c:f>
              <c:strCache>
                <c:ptCount val="1"/>
                <c:pt idx="0">
                  <c:v>min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18</c:v>
                </c:pt>
                <c:pt idx="2">
                  <c:v>16</c:v>
                </c:pt>
                <c:pt idx="3">
                  <c:v>15</c:v>
                </c:pt>
                <c:pt idx="4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7C-475C-B26C-19608420D1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Q1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18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7C-475C-B26C-19608420D1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med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16</c:v>
                </c:pt>
                <c:pt idx="1">
                  <c:v>13</c:v>
                </c:pt>
                <c:pt idx="2">
                  <c:v>25</c:v>
                </c:pt>
                <c:pt idx="3">
                  <c:v>16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7C-475C-B26C-19608420D1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Q3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0">
                  <c:v>15</c:v>
                </c:pt>
                <c:pt idx="1">
                  <c:v>13</c:v>
                </c:pt>
                <c:pt idx="2">
                  <c:v>16</c:v>
                </c:pt>
                <c:pt idx="3">
                  <c:v>20</c:v>
                </c:pt>
                <c:pt idx="4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7C-475C-B26C-19608420D1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max X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0">
                  <c:v>25</c:v>
                </c:pt>
                <c:pt idx="1">
                  <c:v>16</c:v>
                </c:pt>
                <c:pt idx="2">
                  <c:v>17</c:v>
                </c:pt>
                <c:pt idx="3">
                  <c:v>18</c:v>
                </c:pt>
                <c:pt idx="4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47C-475C-B26C-19608420D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round/>
            </a:ln>
            <a:effectLst/>
          </c:spPr>
        </c:hiLowLines>
        <c:upDownBars>
          <c:gapWidth val="150"/>
          <c:upBars>
            <c:spPr>
              <a:solidFill>
                <a:schemeClr val="lt1"/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upBars>
          <c:downBars>
            <c:spPr>
              <a:solidFill>
                <a:schemeClr val="dk1">
                  <a:lumMod val="75000"/>
                  <a:lumOff val="25000"/>
                </a:schemeClr>
              </a:solidFill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downBars>
        </c:upDownBars>
        <c:axId val="193532416"/>
        <c:axId val="193527008"/>
      </c:stockChart>
      <c:catAx>
        <c:axId val="193532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193527008"/>
        <c:crosses val="autoZero"/>
        <c:auto val="1"/>
        <c:lblAlgn val="ctr"/>
        <c:lblOffset val="100"/>
        <c:noMultiLvlLbl val="0"/>
      </c:catAx>
      <c:valAx>
        <c:axId val="19352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KE"/>
          </a:p>
        </c:txPr>
        <c:crossAx val="19353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K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K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9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94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4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72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49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9041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10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65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51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23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48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040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161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235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9630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595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1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A6331-669E-460F-BDF5-FFD63653E327}" type="datetimeFigureOut">
              <a:rPr lang="en-US" smtClean="0"/>
              <a:t>7/30/2020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EC6A6-FB87-4A94-9833-6C7AF42FD9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232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B1B2-3B86-465F-96C9-40D552B37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194529"/>
            <a:ext cx="8610600" cy="1594513"/>
          </a:xfrm>
        </p:spPr>
        <p:txBody>
          <a:bodyPr/>
          <a:lstStyle/>
          <a:p>
            <a:pPr algn="ctr"/>
            <a: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My statistics presentation</a:t>
            </a:r>
            <a:br>
              <a:rPr lang="en-US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0" i="0" cap="non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Fabiola Salomon</a:t>
            </a:r>
            <a:endParaRPr lang="en-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5FFF91-1CEB-4826-93E8-1817CF16A3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8715" r="4109" b="11825"/>
          <a:stretch/>
        </p:blipFill>
        <p:spPr>
          <a:xfrm>
            <a:off x="3684105" y="1587887"/>
            <a:ext cx="4638260" cy="5075584"/>
          </a:xfrm>
        </p:spPr>
      </p:pic>
    </p:spTree>
    <p:extLst>
      <p:ext uri="{BB962C8B-B14F-4D97-AF65-F5344CB8AC3E}">
        <p14:creationId xmlns:p14="http://schemas.microsoft.com/office/powerpoint/2010/main" val="1579844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Data analysis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Statistics presentation                                                                                                                                                                                 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72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As a hairstylist, I use statistics to determine on how my clients get satisfied that is in the case if they give me more referrals I get certified that my clients are satisfied.</a:t>
            </a:r>
          </a:p>
          <a:p>
            <a:r>
              <a:rPr lang="en-US" dirty="0"/>
              <a:t>From what I have done so far, I have realized that I get more referrals if I have more clients. I earn more money if I style more people. My skills get sharpened and experience on different type of styles to plait. I get to determine the attitude of my clients that help in decision making . </a:t>
            </a:r>
          </a:p>
          <a:p>
            <a:r>
              <a:rPr lang="en-US" dirty="0"/>
              <a:t>In my research, I administered questionnaires to the population consisting of women. This research was focused to determine the opinion, attitudes and characteristics of the clients. </a:t>
            </a:r>
          </a:p>
          <a:p>
            <a:r>
              <a:rPr lang="en-US" dirty="0"/>
              <a:t>For the six weeks I collected data on my work. I have therefore represented data on my areas of work and its progress.</a:t>
            </a:r>
          </a:p>
        </p:txBody>
      </p:sp>
    </p:spTree>
    <p:extLst>
      <p:ext uri="{BB962C8B-B14F-4D97-AF65-F5344CB8AC3E}">
        <p14:creationId xmlns:p14="http://schemas.microsoft.com/office/powerpoint/2010/main" val="404280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Sampling method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895026"/>
              </p:ext>
            </p:extLst>
          </p:nvPr>
        </p:nvGraphicFramePr>
        <p:xfrm>
          <a:off x="1413164" y="1825625"/>
          <a:ext cx="6476535" cy="322020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95307">
                  <a:extLst>
                    <a:ext uri="{9D8B030D-6E8A-4147-A177-3AD203B41FA5}">
                      <a16:colId xmlns:a16="http://schemas.microsoft.com/office/drawing/2014/main" val="1693331852"/>
                    </a:ext>
                  </a:extLst>
                </a:gridCol>
                <a:gridCol w="1295307">
                  <a:extLst>
                    <a:ext uri="{9D8B030D-6E8A-4147-A177-3AD203B41FA5}">
                      <a16:colId xmlns:a16="http://schemas.microsoft.com/office/drawing/2014/main" val="633708222"/>
                    </a:ext>
                  </a:extLst>
                </a:gridCol>
                <a:gridCol w="1295307">
                  <a:extLst>
                    <a:ext uri="{9D8B030D-6E8A-4147-A177-3AD203B41FA5}">
                      <a16:colId xmlns:a16="http://schemas.microsoft.com/office/drawing/2014/main" val="3413295433"/>
                    </a:ext>
                  </a:extLst>
                </a:gridCol>
                <a:gridCol w="1295307">
                  <a:extLst>
                    <a:ext uri="{9D8B030D-6E8A-4147-A177-3AD203B41FA5}">
                      <a16:colId xmlns:a16="http://schemas.microsoft.com/office/drawing/2014/main" val="425781880"/>
                    </a:ext>
                  </a:extLst>
                </a:gridCol>
                <a:gridCol w="1295307">
                  <a:extLst>
                    <a:ext uri="{9D8B030D-6E8A-4147-A177-3AD203B41FA5}">
                      <a16:colId xmlns:a16="http://schemas.microsoft.com/office/drawing/2014/main" val="1307605320"/>
                    </a:ext>
                  </a:extLst>
                </a:gridCol>
              </a:tblGrid>
              <a:tr h="36858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Clients</a:t>
                      </a:r>
                      <a:r>
                        <a:rPr lang="en-US" baseline="0" dirty="0"/>
                        <a:t> done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referrals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redone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408844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37813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020057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15466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3340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532875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Week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228760"/>
                  </a:ext>
                </a:extLst>
              </a:tr>
              <a:tr h="368589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124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0368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Summary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6491765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39430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Summary of data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Mean x= 47.33</a:t>
            </a:r>
          </a:p>
          <a:p>
            <a:pPr marL="0" indent="0">
              <a:buNone/>
            </a:pPr>
            <a:r>
              <a:rPr lang="en-US" dirty="0"/>
              <a:t>Sum of all x=142</a:t>
            </a:r>
          </a:p>
          <a:p>
            <a:pPr marL="0" indent="0">
              <a:buNone/>
            </a:pPr>
            <a:r>
              <a:rPr lang="en-US" dirty="0"/>
              <a:t>N=3</a:t>
            </a:r>
          </a:p>
          <a:p>
            <a:pPr marL="0" indent="0">
              <a:buNone/>
            </a:pPr>
            <a:r>
              <a:rPr lang="en-US" dirty="0"/>
              <a:t>Min x= 12</a:t>
            </a:r>
          </a:p>
          <a:p>
            <a:pPr marL="0" indent="0">
              <a:buNone/>
            </a:pPr>
            <a:r>
              <a:rPr lang="en-US" dirty="0"/>
              <a:t>Q1= 18</a:t>
            </a:r>
          </a:p>
          <a:p>
            <a:pPr marL="0" indent="0">
              <a:buNone/>
            </a:pPr>
            <a:r>
              <a:rPr lang="en-US" dirty="0"/>
              <a:t>Med= 16</a:t>
            </a:r>
          </a:p>
          <a:p>
            <a:pPr marL="0" indent="0">
              <a:buNone/>
            </a:pPr>
            <a:r>
              <a:rPr lang="en-US" dirty="0"/>
              <a:t>Q3= 15</a:t>
            </a:r>
          </a:p>
          <a:p>
            <a:pPr marL="0" indent="0">
              <a:buNone/>
            </a:pPr>
            <a:r>
              <a:rPr lang="en-US" dirty="0"/>
              <a:t>Max x= 25</a:t>
            </a:r>
          </a:p>
        </p:txBody>
      </p:sp>
    </p:spTree>
    <p:extLst>
      <p:ext uri="{BB962C8B-B14F-4D97-AF65-F5344CB8AC3E}">
        <p14:creationId xmlns:p14="http://schemas.microsoft.com/office/powerpoint/2010/main" val="45385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Box plot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002347"/>
              </p:ext>
            </p:extLst>
          </p:nvPr>
        </p:nvGraphicFramePr>
        <p:xfrm>
          <a:off x="685800" y="2193925"/>
          <a:ext cx="10820400" cy="402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4132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data shows the areas I will work to upgrade myself</a:t>
            </a:r>
          </a:p>
          <a:p>
            <a:r>
              <a:rPr lang="en-US" dirty="0"/>
              <a:t>Most of my clients recommend me mainly when I have done excellent work on their hair.</a:t>
            </a:r>
          </a:p>
          <a:p>
            <a:r>
              <a:rPr lang="en-US" dirty="0"/>
              <a:t>I tend to gain more referrals after the fourth week of my work. The first few weeks I had a few redone work so I had to improve.</a:t>
            </a:r>
          </a:p>
          <a:p>
            <a:r>
              <a:rPr lang="en-US" dirty="0"/>
              <a:t>There were only two weeks where I had constant number of clients and later I had a stable trend</a:t>
            </a:r>
          </a:p>
          <a:p>
            <a:r>
              <a:rPr lang="en-US" dirty="0"/>
              <a:t>Generally, my work is doing well apart from the few clients I have to improve on in order to gain more referrals. </a:t>
            </a:r>
          </a:p>
        </p:txBody>
      </p:sp>
    </p:spTree>
    <p:extLst>
      <p:ext uri="{BB962C8B-B14F-4D97-AF65-F5344CB8AC3E}">
        <p14:creationId xmlns:p14="http://schemas.microsoft.com/office/powerpoint/2010/main" val="847129779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132</TotalTime>
  <Words>356</Words>
  <Application>Microsoft Office PowerPoint</Application>
  <PresentationFormat>Widescreen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Times New Roman</vt:lpstr>
      <vt:lpstr>Vapor Trail</vt:lpstr>
      <vt:lpstr>My statistics presentation Fabiola Salomon</vt:lpstr>
      <vt:lpstr>Data analysis</vt:lpstr>
      <vt:lpstr>Introduction </vt:lpstr>
      <vt:lpstr>Sampling method</vt:lpstr>
      <vt:lpstr>Graph Summary</vt:lpstr>
      <vt:lpstr>Summary of data </vt:lpstr>
      <vt:lpstr>Box plot</vt:lpstr>
      <vt:lpstr>Conclusion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analysis</dc:title>
  <dc:creator>darliahn</dc:creator>
  <cp:lastModifiedBy>john matheka</cp:lastModifiedBy>
  <cp:revision>21</cp:revision>
  <dcterms:created xsi:type="dcterms:W3CDTF">2020-07-29T16:20:35Z</dcterms:created>
  <dcterms:modified xsi:type="dcterms:W3CDTF">2020-07-29T22:21:30Z</dcterms:modified>
</cp:coreProperties>
</file>